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4"/>
  </p:sldMasterIdLst>
  <p:sldIdLst>
    <p:sldId id="256" r:id="rId5"/>
    <p:sldId id="257" r:id="rId6"/>
    <p:sldId id="258" r:id="rId7"/>
    <p:sldId id="259" r:id="rId8"/>
    <p:sldId id="260" r:id="rId9"/>
    <p:sldId id="261" r:id="rId10"/>
    <p:sldId id="262" r:id="rId11"/>
    <p:sldId id="263" r:id="rId12"/>
    <p:sldId id="264" r:id="rId13"/>
    <p:sldId id="265" r:id="rId14"/>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Verdana" panose="020B0604030504040204" pitchFamily="34" charset="0"/>
        <a:ea typeface="+mn-ea"/>
        <a:cs typeface="+mn-cs"/>
      </a:defRPr>
    </a:lvl1pPr>
    <a:lvl2pPr marL="457200" algn="l" rtl="0" fontAlgn="base">
      <a:spcBef>
        <a:spcPct val="0"/>
      </a:spcBef>
      <a:spcAft>
        <a:spcPct val="0"/>
      </a:spcAft>
      <a:defRPr kern="1200">
        <a:solidFill>
          <a:schemeClr val="tx1"/>
        </a:solidFill>
        <a:latin typeface="Verdana" panose="020B0604030504040204" pitchFamily="34" charset="0"/>
        <a:ea typeface="+mn-ea"/>
        <a:cs typeface="+mn-cs"/>
      </a:defRPr>
    </a:lvl2pPr>
    <a:lvl3pPr marL="914400" algn="l" rtl="0" fontAlgn="base">
      <a:spcBef>
        <a:spcPct val="0"/>
      </a:spcBef>
      <a:spcAft>
        <a:spcPct val="0"/>
      </a:spcAft>
      <a:defRPr kern="1200">
        <a:solidFill>
          <a:schemeClr val="tx1"/>
        </a:solidFill>
        <a:latin typeface="Verdana" panose="020B0604030504040204" pitchFamily="34" charset="0"/>
        <a:ea typeface="+mn-ea"/>
        <a:cs typeface="+mn-cs"/>
      </a:defRPr>
    </a:lvl3pPr>
    <a:lvl4pPr marL="1371600" algn="l" rtl="0" fontAlgn="base">
      <a:spcBef>
        <a:spcPct val="0"/>
      </a:spcBef>
      <a:spcAft>
        <a:spcPct val="0"/>
      </a:spcAft>
      <a:defRPr kern="1200">
        <a:solidFill>
          <a:schemeClr val="tx1"/>
        </a:solidFill>
        <a:latin typeface="Verdana" panose="020B0604030504040204" pitchFamily="34" charset="0"/>
        <a:ea typeface="+mn-ea"/>
        <a:cs typeface="+mn-cs"/>
      </a:defRPr>
    </a:lvl4pPr>
    <a:lvl5pPr marL="1828800" algn="l" rtl="0" fontAlgn="base">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FF0000"/>
    <a:srgbClr val="0000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685800" y="990600"/>
            <a:ext cx="7772400" cy="1371600"/>
          </a:xfrm>
        </p:spPr>
        <p:txBody>
          <a:bodyPr/>
          <a:lstStyle>
            <a:lvl1pPr>
              <a:defRPr sz="4000"/>
            </a:lvl1pPr>
          </a:lstStyle>
          <a:p>
            <a:pPr lvl="0"/>
            <a:r>
              <a:rPr lang="nl-NL" altLang="nl-BE" noProof="0" smtClean="0"/>
              <a:t>Klik om het opmaakprofiel te bewerken</a:t>
            </a:r>
          </a:p>
        </p:txBody>
      </p:sp>
      <p:sp>
        <p:nvSpPr>
          <p:cNvPr id="24579" name="Rectangle 3"/>
          <p:cNvSpPr>
            <a:spLocks noGrp="1" noChangeArrowheads="1"/>
          </p:cNvSpPr>
          <p:nvPr>
            <p:ph type="subTitle" idx="1"/>
          </p:nvPr>
        </p:nvSpPr>
        <p:spPr>
          <a:xfrm>
            <a:off x="1447800" y="3429000"/>
            <a:ext cx="7010400" cy="1600200"/>
          </a:xfrm>
        </p:spPr>
        <p:txBody>
          <a:bodyPr/>
          <a:lstStyle>
            <a:lvl1pPr marL="0" indent="0">
              <a:buFont typeface="Wingdings" panose="05000000000000000000" pitchFamily="2" charset="2"/>
              <a:buNone/>
              <a:defRPr sz="2800"/>
            </a:lvl1pPr>
          </a:lstStyle>
          <a:p>
            <a:pPr lvl="0"/>
            <a:r>
              <a:rPr lang="nl-NL" altLang="nl-BE" noProof="0" smtClean="0"/>
              <a:t>Klik om het opmaakprofiel van de modelondertitel te bewerken</a:t>
            </a:r>
          </a:p>
        </p:txBody>
      </p:sp>
      <p:sp>
        <p:nvSpPr>
          <p:cNvPr id="24580" name="Rectangle 4"/>
          <p:cNvSpPr>
            <a:spLocks noGrp="1" noChangeArrowheads="1"/>
          </p:cNvSpPr>
          <p:nvPr>
            <p:ph type="dt" sz="half" idx="2"/>
          </p:nvPr>
        </p:nvSpPr>
        <p:spPr>
          <a:xfrm>
            <a:off x="685800" y="6248400"/>
            <a:ext cx="1905000" cy="457200"/>
          </a:xfrm>
        </p:spPr>
        <p:txBody>
          <a:bodyPr/>
          <a:lstStyle>
            <a:lvl1pPr>
              <a:defRPr/>
            </a:lvl1pPr>
          </a:lstStyle>
          <a:p>
            <a:endParaRPr lang="nl-NL" altLang="nl-BE"/>
          </a:p>
        </p:txBody>
      </p:sp>
      <p:sp>
        <p:nvSpPr>
          <p:cNvPr id="24581" name="Rectangle 5"/>
          <p:cNvSpPr>
            <a:spLocks noGrp="1" noChangeArrowheads="1"/>
          </p:cNvSpPr>
          <p:nvPr>
            <p:ph type="ftr" sz="quarter" idx="3"/>
          </p:nvPr>
        </p:nvSpPr>
        <p:spPr>
          <a:xfrm>
            <a:off x="3124200" y="6248400"/>
            <a:ext cx="2895600" cy="457200"/>
          </a:xfrm>
        </p:spPr>
        <p:txBody>
          <a:bodyPr/>
          <a:lstStyle>
            <a:lvl1pPr>
              <a:defRPr/>
            </a:lvl1pPr>
          </a:lstStyle>
          <a:p>
            <a:endParaRPr lang="nl-NL" altLang="nl-BE"/>
          </a:p>
        </p:txBody>
      </p:sp>
      <p:sp>
        <p:nvSpPr>
          <p:cNvPr id="24582" name="Rectangle 6"/>
          <p:cNvSpPr>
            <a:spLocks noGrp="1" noChangeArrowheads="1"/>
          </p:cNvSpPr>
          <p:nvPr>
            <p:ph type="sldNum" sz="quarter" idx="4"/>
          </p:nvPr>
        </p:nvSpPr>
        <p:spPr>
          <a:xfrm>
            <a:off x="6553200" y="6248400"/>
            <a:ext cx="1905000" cy="457200"/>
          </a:xfrm>
        </p:spPr>
        <p:txBody>
          <a:bodyPr/>
          <a:lstStyle>
            <a:lvl1pPr>
              <a:defRPr/>
            </a:lvl1pPr>
          </a:lstStyle>
          <a:p>
            <a:fld id="{330FE310-1B4A-4758-98C0-D45C5FF687F3}" type="slidenum">
              <a:rPr lang="nl-NL" altLang="nl-BE"/>
              <a:pPr/>
              <a:t>‹nr.›</a:t>
            </a:fld>
            <a:endParaRPr lang="nl-NL" altLang="nl-BE"/>
          </a:p>
        </p:txBody>
      </p:sp>
      <p:sp>
        <p:nvSpPr>
          <p:cNvPr id="24583" name="AutoShape 7"/>
          <p:cNvSpPr>
            <a:spLocks noChangeArrowheads="1"/>
          </p:cNvSpPr>
          <p:nvPr/>
        </p:nvSpPr>
        <p:spPr bwMode="auto">
          <a:xfrm>
            <a:off x="685800" y="2393950"/>
            <a:ext cx="7772400" cy="109538"/>
          </a:xfrm>
          <a:custGeom>
            <a:avLst/>
            <a:gdLst>
              <a:gd name="G0" fmla="+- 618 0 0"/>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nl-BE" altLang="nl-BE" sz="2400">
              <a:latin typeface="Times New Roman" panose="02020603050405020304"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lvl1pPr>
              <a:defRPr/>
            </a:lvl1pPr>
          </a:lstStyle>
          <a:p>
            <a:endParaRPr lang="nl-NL" altLang="nl-BE"/>
          </a:p>
        </p:txBody>
      </p:sp>
      <p:sp>
        <p:nvSpPr>
          <p:cNvPr id="5" name="Tijdelijke aanduiding voor voettekst 4"/>
          <p:cNvSpPr>
            <a:spLocks noGrp="1"/>
          </p:cNvSpPr>
          <p:nvPr>
            <p:ph type="ftr" sz="quarter" idx="11"/>
          </p:nvPr>
        </p:nvSpPr>
        <p:spPr/>
        <p:txBody>
          <a:bodyPr/>
          <a:lstStyle>
            <a:lvl1pPr>
              <a:defRPr/>
            </a:lvl1pPr>
          </a:lstStyle>
          <a:p>
            <a:endParaRPr lang="nl-NL" altLang="nl-BE"/>
          </a:p>
        </p:txBody>
      </p:sp>
      <p:sp>
        <p:nvSpPr>
          <p:cNvPr id="6" name="Tijdelijke aanduiding voor dianummer 5"/>
          <p:cNvSpPr>
            <a:spLocks noGrp="1"/>
          </p:cNvSpPr>
          <p:nvPr>
            <p:ph type="sldNum" sz="quarter" idx="12"/>
          </p:nvPr>
        </p:nvSpPr>
        <p:spPr/>
        <p:txBody>
          <a:bodyPr/>
          <a:lstStyle>
            <a:lvl1pPr>
              <a:defRPr/>
            </a:lvl1pPr>
          </a:lstStyle>
          <a:p>
            <a:fld id="{155978B6-0BB1-44C5-BAF8-5B64E608146A}" type="slidenum">
              <a:rPr lang="nl-NL" altLang="nl-BE"/>
              <a:pPr/>
              <a:t>‹nr.›</a:t>
            </a:fld>
            <a:endParaRPr lang="nl-NL" altLang="nl-BE"/>
          </a:p>
        </p:txBody>
      </p:sp>
    </p:spTree>
    <p:extLst>
      <p:ext uri="{BB962C8B-B14F-4D97-AF65-F5344CB8AC3E}">
        <p14:creationId xmlns:p14="http://schemas.microsoft.com/office/powerpoint/2010/main" val="389042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73838" y="304800"/>
            <a:ext cx="2001837" cy="5715000"/>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566738" y="304800"/>
            <a:ext cx="5854700" cy="571500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lvl1pPr>
              <a:defRPr/>
            </a:lvl1pPr>
          </a:lstStyle>
          <a:p>
            <a:endParaRPr lang="nl-NL" altLang="nl-BE"/>
          </a:p>
        </p:txBody>
      </p:sp>
      <p:sp>
        <p:nvSpPr>
          <p:cNvPr id="5" name="Tijdelijke aanduiding voor voettekst 4"/>
          <p:cNvSpPr>
            <a:spLocks noGrp="1"/>
          </p:cNvSpPr>
          <p:nvPr>
            <p:ph type="ftr" sz="quarter" idx="11"/>
          </p:nvPr>
        </p:nvSpPr>
        <p:spPr/>
        <p:txBody>
          <a:bodyPr/>
          <a:lstStyle>
            <a:lvl1pPr>
              <a:defRPr/>
            </a:lvl1pPr>
          </a:lstStyle>
          <a:p>
            <a:endParaRPr lang="nl-NL" altLang="nl-BE"/>
          </a:p>
        </p:txBody>
      </p:sp>
      <p:sp>
        <p:nvSpPr>
          <p:cNvPr id="6" name="Tijdelijke aanduiding voor dianummer 5"/>
          <p:cNvSpPr>
            <a:spLocks noGrp="1"/>
          </p:cNvSpPr>
          <p:nvPr>
            <p:ph type="sldNum" sz="quarter" idx="12"/>
          </p:nvPr>
        </p:nvSpPr>
        <p:spPr/>
        <p:txBody>
          <a:bodyPr/>
          <a:lstStyle>
            <a:lvl1pPr>
              <a:defRPr/>
            </a:lvl1pPr>
          </a:lstStyle>
          <a:p>
            <a:fld id="{4D5FA391-1B89-4D04-A40B-0D5E24110919}" type="slidenum">
              <a:rPr lang="nl-NL" altLang="nl-BE"/>
              <a:pPr/>
              <a:t>‹nr.›</a:t>
            </a:fld>
            <a:endParaRPr lang="nl-NL" altLang="nl-BE"/>
          </a:p>
        </p:txBody>
      </p:sp>
    </p:spTree>
    <p:extLst>
      <p:ext uri="{BB962C8B-B14F-4D97-AF65-F5344CB8AC3E}">
        <p14:creationId xmlns:p14="http://schemas.microsoft.com/office/powerpoint/2010/main" val="2670963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lvl1pPr>
              <a:defRPr/>
            </a:lvl1pPr>
          </a:lstStyle>
          <a:p>
            <a:endParaRPr lang="nl-NL" altLang="nl-BE"/>
          </a:p>
        </p:txBody>
      </p:sp>
      <p:sp>
        <p:nvSpPr>
          <p:cNvPr id="5" name="Tijdelijke aanduiding voor voettekst 4"/>
          <p:cNvSpPr>
            <a:spLocks noGrp="1"/>
          </p:cNvSpPr>
          <p:nvPr>
            <p:ph type="ftr" sz="quarter" idx="11"/>
          </p:nvPr>
        </p:nvSpPr>
        <p:spPr/>
        <p:txBody>
          <a:bodyPr/>
          <a:lstStyle>
            <a:lvl1pPr>
              <a:defRPr/>
            </a:lvl1pPr>
          </a:lstStyle>
          <a:p>
            <a:endParaRPr lang="nl-NL" altLang="nl-BE"/>
          </a:p>
        </p:txBody>
      </p:sp>
      <p:sp>
        <p:nvSpPr>
          <p:cNvPr id="6" name="Tijdelijke aanduiding voor dianummer 5"/>
          <p:cNvSpPr>
            <a:spLocks noGrp="1"/>
          </p:cNvSpPr>
          <p:nvPr>
            <p:ph type="sldNum" sz="quarter" idx="12"/>
          </p:nvPr>
        </p:nvSpPr>
        <p:spPr/>
        <p:txBody>
          <a:bodyPr/>
          <a:lstStyle>
            <a:lvl1pPr>
              <a:defRPr/>
            </a:lvl1pPr>
          </a:lstStyle>
          <a:p>
            <a:fld id="{6D6F0EEA-0EE2-439F-BE47-148582B9A73C}" type="slidenum">
              <a:rPr lang="nl-NL" altLang="nl-BE"/>
              <a:pPr/>
              <a:t>‹nr.›</a:t>
            </a:fld>
            <a:endParaRPr lang="nl-NL" altLang="nl-BE"/>
          </a:p>
        </p:txBody>
      </p:sp>
    </p:spTree>
    <p:extLst>
      <p:ext uri="{BB962C8B-B14F-4D97-AF65-F5344CB8AC3E}">
        <p14:creationId xmlns:p14="http://schemas.microsoft.com/office/powerpoint/2010/main" val="4215473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lstStyle>
            <a:lvl1pPr>
              <a:defRPr sz="6000"/>
            </a:lvl1pPr>
          </a:lstStyle>
          <a:p>
            <a:r>
              <a:rPr lang="nl-NL" smtClean="0"/>
              <a:t>Klik om de stijl te bewerken</a:t>
            </a:r>
            <a:endParaRPr lang="nl-BE"/>
          </a:p>
        </p:txBody>
      </p:sp>
      <p:sp>
        <p:nvSpPr>
          <p:cNvPr id="3" name="Tijdelijke aanduiding voor teks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lvl1pPr>
              <a:defRPr/>
            </a:lvl1pPr>
          </a:lstStyle>
          <a:p>
            <a:endParaRPr lang="nl-NL" altLang="nl-BE"/>
          </a:p>
        </p:txBody>
      </p:sp>
      <p:sp>
        <p:nvSpPr>
          <p:cNvPr id="5" name="Tijdelijke aanduiding voor voettekst 4"/>
          <p:cNvSpPr>
            <a:spLocks noGrp="1"/>
          </p:cNvSpPr>
          <p:nvPr>
            <p:ph type="ftr" sz="quarter" idx="11"/>
          </p:nvPr>
        </p:nvSpPr>
        <p:spPr/>
        <p:txBody>
          <a:bodyPr/>
          <a:lstStyle>
            <a:lvl1pPr>
              <a:defRPr/>
            </a:lvl1pPr>
          </a:lstStyle>
          <a:p>
            <a:endParaRPr lang="nl-NL" altLang="nl-BE"/>
          </a:p>
        </p:txBody>
      </p:sp>
      <p:sp>
        <p:nvSpPr>
          <p:cNvPr id="6" name="Tijdelijke aanduiding voor dianummer 5"/>
          <p:cNvSpPr>
            <a:spLocks noGrp="1"/>
          </p:cNvSpPr>
          <p:nvPr>
            <p:ph type="sldNum" sz="quarter" idx="12"/>
          </p:nvPr>
        </p:nvSpPr>
        <p:spPr/>
        <p:txBody>
          <a:bodyPr/>
          <a:lstStyle>
            <a:lvl1pPr>
              <a:defRPr/>
            </a:lvl1pPr>
          </a:lstStyle>
          <a:p>
            <a:fld id="{7CF05616-99E1-473F-95A5-3DF42571C934}" type="slidenum">
              <a:rPr lang="nl-NL" altLang="nl-BE"/>
              <a:pPr/>
              <a:t>‹nr.›</a:t>
            </a:fld>
            <a:endParaRPr lang="nl-NL" altLang="nl-BE"/>
          </a:p>
        </p:txBody>
      </p:sp>
    </p:spTree>
    <p:extLst>
      <p:ext uri="{BB962C8B-B14F-4D97-AF65-F5344CB8AC3E}">
        <p14:creationId xmlns:p14="http://schemas.microsoft.com/office/powerpoint/2010/main" val="2203705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566738" y="1752600"/>
            <a:ext cx="3924300" cy="426720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3438" y="1752600"/>
            <a:ext cx="3924300" cy="426720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lvl1pPr>
              <a:defRPr/>
            </a:lvl1pPr>
          </a:lstStyle>
          <a:p>
            <a:endParaRPr lang="nl-NL" altLang="nl-BE"/>
          </a:p>
        </p:txBody>
      </p:sp>
      <p:sp>
        <p:nvSpPr>
          <p:cNvPr id="6" name="Tijdelijke aanduiding voor voettekst 5"/>
          <p:cNvSpPr>
            <a:spLocks noGrp="1"/>
          </p:cNvSpPr>
          <p:nvPr>
            <p:ph type="ftr" sz="quarter" idx="11"/>
          </p:nvPr>
        </p:nvSpPr>
        <p:spPr/>
        <p:txBody>
          <a:bodyPr/>
          <a:lstStyle>
            <a:lvl1pPr>
              <a:defRPr/>
            </a:lvl1pPr>
          </a:lstStyle>
          <a:p>
            <a:endParaRPr lang="nl-NL" altLang="nl-BE"/>
          </a:p>
        </p:txBody>
      </p:sp>
      <p:sp>
        <p:nvSpPr>
          <p:cNvPr id="7" name="Tijdelijke aanduiding voor dianummer 6"/>
          <p:cNvSpPr>
            <a:spLocks noGrp="1"/>
          </p:cNvSpPr>
          <p:nvPr>
            <p:ph type="sldNum" sz="quarter" idx="12"/>
          </p:nvPr>
        </p:nvSpPr>
        <p:spPr/>
        <p:txBody>
          <a:bodyPr/>
          <a:lstStyle>
            <a:lvl1pPr>
              <a:defRPr/>
            </a:lvl1pPr>
          </a:lstStyle>
          <a:p>
            <a:fld id="{20935D88-8193-45CF-AF9A-74717A79570C}" type="slidenum">
              <a:rPr lang="nl-NL" altLang="nl-BE"/>
              <a:pPr/>
              <a:t>‹nr.›</a:t>
            </a:fld>
            <a:endParaRPr lang="nl-NL" altLang="nl-BE"/>
          </a:p>
        </p:txBody>
      </p:sp>
    </p:spTree>
    <p:extLst>
      <p:ext uri="{BB962C8B-B14F-4D97-AF65-F5344CB8AC3E}">
        <p14:creationId xmlns:p14="http://schemas.microsoft.com/office/powerpoint/2010/main" val="2945663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nl-NL" smtClean="0"/>
              <a:t>Klik om de stijl te bewerken</a:t>
            </a:r>
            <a:endParaRPr lang="nl-BE"/>
          </a:p>
        </p:txBody>
      </p:sp>
      <p:sp>
        <p:nvSpPr>
          <p:cNvPr id="3" name="Tijdelijke aanduiding voor teks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630238" y="2505075"/>
            <a:ext cx="386873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4629150" y="2505075"/>
            <a:ext cx="38877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lvl1pPr>
              <a:defRPr/>
            </a:lvl1pPr>
          </a:lstStyle>
          <a:p>
            <a:endParaRPr lang="nl-NL" altLang="nl-BE"/>
          </a:p>
        </p:txBody>
      </p:sp>
      <p:sp>
        <p:nvSpPr>
          <p:cNvPr id="8" name="Tijdelijke aanduiding voor voettekst 7"/>
          <p:cNvSpPr>
            <a:spLocks noGrp="1"/>
          </p:cNvSpPr>
          <p:nvPr>
            <p:ph type="ftr" sz="quarter" idx="11"/>
          </p:nvPr>
        </p:nvSpPr>
        <p:spPr/>
        <p:txBody>
          <a:bodyPr/>
          <a:lstStyle>
            <a:lvl1pPr>
              <a:defRPr/>
            </a:lvl1pPr>
          </a:lstStyle>
          <a:p>
            <a:endParaRPr lang="nl-NL" altLang="nl-BE"/>
          </a:p>
        </p:txBody>
      </p:sp>
      <p:sp>
        <p:nvSpPr>
          <p:cNvPr id="9" name="Tijdelijke aanduiding voor dianummer 8"/>
          <p:cNvSpPr>
            <a:spLocks noGrp="1"/>
          </p:cNvSpPr>
          <p:nvPr>
            <p:ph type="sldNum" sz="quarter" idx="12"/>
          </p:nvPr>
        </p:nvSpPr>
        <p:spPr/>
        <p:txBody>
          <a:bodyPr/>
          <a:lstStyle>
            <a:lvl1pPr>
              <a:defRPr/>
            </a:lvl1pPr>
          </a:lstStyle>
          <a:p>
            <a:fld id="{74704640-6E04-427F-8014-BBC46C84F0A1}" type="slidenum">
              <a:rPr lang="nl-NL" altLang="nl-BE"/>
              <a:pPr/>
              <a:t>‹nr.›</a:t>
            </a:fld>
            <a:endParaRPr lang="nl-NL" altLang="nl-BE"/>
          </a:p>
        </p:txBody>
      </p:sp>
    </p:spTree>
    <p:extLst>
      <p:ext uri="{BB962C8B-B14F-4D97-AF65-F5344CB8AC3E}">
        <p14:creationId xmlns:p14="http://schemas.microsoft.com/office/powerpoint/2010/main" val="1817798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lvl1pPr>
              <a:defRPr/>
            </a:lvl1pPr>
          </a:lstStyle>
          <a:p>
            <a:endParaRPr lang="nl-NL" altLang="nl-BE"/>
          </a:p>
        </p:txBody>
      </p:sp>
      <p:sp>
        <p:nvSpPr>
          <p:cNvPr id="4" name="Tijdelijke aanduiding voor voettekst 3"/>
          <p:cNvSpPr>
            <a:spLocks noGrp="1"/>
          </p:cNvSpPr>
          <p:nvPr>
            <p:ph type="ftr" sz="quarter" idx="11"/>
          </p:nvPr>
        </p:nvSpPr>
        <p:spPr/>
        <p:txBody>
          <a:bodyPr/>
          <a:lstStyle>
            <a:lvl1pPr>
              <a:defRPr/>
            </a:lvl1pPr>
          </a:lstStyle>
          <a:p>
            <a:endParaRPr lang="nl-NL" altLang="nl-BE"/>
          </a:p>
        </p:txBody>
      </p:sp>
      <p:sp>
        <p:nvSpPr>
          <p:cNvPr id="5" name="Tijdelijke aanduiding voor dianummer 4"/>
          <p:cNvSpPr>
            <a:spLocks noGrp="1"/>
          </p:cNvSpPr>
          <p:nvPr>
            <p:ph type="sldNum" sz="quarter" idx="12"/>
          </p:nvPr>
        </p:nvSpPr>
        <p:spPr/>
        <p:txBody>
          <a:bodyPr/>
          <a:lstStyle>
            <a:lvl1pPr>
              <a:defRPr/>
            </a:lvl1pPr>
          </a:lstStyle>
          <a:p>
            <a:fld id="{6C479F33-FA07-435C-A73B-10F22DCD68B4}" type="slidenum">
              <a:rPr lang="nl-NL" altLang="nl-BE"/>
              <a:pPr/>
              <a:t>‹nr.›</a:t>
            </a:fld>
            <a:endParaRPr lang="nl-NL" altLang="nl-BE"/>
          </a:p>
        </p:txBody>
      </p:sp>
    </p:spTree>
    <p:extLst>
      <p:ext uri="{BB962C8B-B14F-4D97-AF65-F5344CB8AC3E}">
        <p14:creationId xmlns:p14="http://schemas.microsoft.com/office/powerpoint/2010/main" val="1672327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endParaRPr lang="nl-NL" altLang="nl-BE"/>
          </a:p>
        </p:txBody>
      </p:sp>
      <p:sp>
        <p:nvSpPr>
          <p:cNvPr id="3" name="Tijdelijke aanduiding voor voettekst 2"/>
          <p:cNvSpPr>
            <a:spLocks noGrp="1"/>
          </p:cNvSpPr>
          <p:nvPr>
            <p:ph type="ftr" sz="quarter" idx="11"/>
          </p:nvPr>
        </p:nvSpPr>
        <p:spPr/>
        <p:txBody>
          <a:bodyPr/>
          <a:lstStyle>
            <a:lvl1pPr>
              <a:defRPr/>
            </a:lvl1pPr>
          </a:lstStyle>
          <a:p>
            <a:endParaRPr lang="nl-NL" altLang="nl-BE"/>
          </a:p>
        </p:txBody>
      </p:sp>
      <p:sp>
        <p:nvSpPr>
          <p:cNvPr id="4" name="Tijdelijke aanduiding voor dianummer 3"/>
          <p:cNvSpPr>
            <a:spLocks noGrp="1"/>
          </p:cNvSpPr>
          <p:nvPr>
            <p:ph type="sldNum" sz="quarter" idx="12"/>
          </p:nvPr>
        </p:nvSpPr>
        <p:spPr/>
        <p:txBody>
          <a:bodyPr/>
          <a:lstStyle>
            <a:lvl1pPr>
              <a:defRPr/>
            </a:lvl1pPr>
          </a:lstStyle>
          <a:p>
            <a:fld id="{81219BA1-372F-4D3F-85E3-5CAF1A75DC50}" type="slidenum">
              <a:rPr lang="nl-NL" altLang="nl-BE"/>
              <a:pPr/>
              <a:t>‹nr.›</a:t>
            </a:fld>
            <a:endParaRPr lang="nl-NL" altLang="nl-BE"/>
          </a:p>
        </p:txBody>
      </p:sp>
    </p:spTree>
    <p:extLst>
      <p:ext uri="{BB962C8B-B14F-4D97-AF65-F5344CB8AC3E}">
        <p14:creationId xmlns:p14="http://schemas.microsoft.com/office/powerpoint/2010/main" val="2803504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lstStyle>
            <a:lvl1pPr>
              <a:defRPr sz="3200"/>
            </a:lvl1pPr>
          </a:lstStyle>
          <a:p>
            <a:r>
              <a:rPr lang="nl-NL" smtClean="0"/>
              <a:t>Klik om de stijl te bewerken</a:t>
            </a:r>
            <a:endParaRPr lang="nl-BE"/>
          </a:p>
        </p:txBody>
      </p:sp>
      <p:sp>
        <p:nvSpPr>
          <p:cNvPr id="3" name="Tijdelijke aanduiding voor inhoud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lvl1pPr>
              <a:defRPr/>
            </a:lvl1pPr>
          </a:lstStyle>
          <a:p>
            <a:endParaRPr lang="nl-NL" altLang="nl-BE"/>
          </a:p>
        </p:txBody>
      </p:sp>
      <p:sp>
        <p:nvSpPr>
          <p:cNvPr id="6" name="Tijdelijke aanduiding voor voettekst 5"/>
          <p:cNvSpPr>
            <a:spLocks noGrp="1"/>
          </p:cNvSpPr>
          <p:nvPr>
            <p:ph type="ftr" sz="quarter" idx="11"/>
          </p:nvPr>
        </p:nvSpPr>
        <p:spPr/>
        <p:txBody>
          <a:bodyPr/>
          <a:lstStyle>
            <a:lvl1pPr>
              <a:defRPr/>
            </a:lvl1pPr>
          </a:lstStyle>
          <a:p>
            <a:endParaRPr lang="nl-NL" altLang="nl-BE"/>
          </a:p>
        </p:txBody>
      </p:sp>
      <p:sp>
        <p:nvSpPr>
          <p:cNvPr id="7" name="Tijdelijke aanduiding voor dianummer 6"/>
          <p:cNvSpPr>
            <a:spLocks noGrp="1"/>
          </p:cNvSpPr>
          <p:nvPr>
            <p:ph type="sldNum" sz="quarter" idx="12"/>
          </p:nvPr>
        </p:nvSpPr>
        <p:spPr/>
        <p:txBody>
          <a:bodyPr/>
          <a:lstStyle>
            <a:lvl1pPr>
              <a:defRPr/>
            </a:lvl1pPr>
          </a:lstStyle>
          <a:p>
            <a:fld id="{695180FC-8F4E-42F4-A5C7-B390F89CC5AB}" type="slidenum">
              <a:rPr lang="nl-NL" altLang="nl-BE"/>
              <a:pPr/>
              <a:t>‹nr.›</a:t>
            </a:fld>
            <a:endParaRPr lang="nl-NL" altLang="nl-BE"/>
          </a:p>
        </p:txBody>
      </p:sp>
    </p:spTree>
    <p:extLst>
      <p:ext uri="{BB962C8B-B14F-4D97-AF65-F5344CB8AC3E}">
        <p14:creationId xmlns:p14="http://schemas.microsoft.com/office/powerpoint/2010/main" val="1184426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lstStyle>
            <a:lvl1pPr>
              <a:defRPr sz="3200"/>
            </a:lvl1pPr>
          </a:lstStyle>
          <a:p>
            <a:r>
              <a:rPr lang="nl-NL" smtClean="0"/>
              <a:t>Klik om de stijl te bewerken</a:t>
            </a:r>
            <a:endParaRPr lang="nl-BE"/>
          </a:p>
        </p:txBody>
      </p:sp>
      <p:sp>
        <p:nvSpPr>
          <p:cNvPr id="3" name="Tijdelijke aanduiding voor afbeelding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lvl1pPr>
              <a:defRPr/>
            </a:lvl1pPr>
          </a:lstStyle>
          <a:p>
            <a:endParaRPr lang="nl-NL" altLang="nl-BE"/>
          </a:p>
        </p:txBody>
      </p:sp>
      <p:sp>
        <p:nvSpPr>
          <p:cNvPr id="6" name="Tijdelijke aanduiding voor voettekst 5"/>
          <p:cNvSpPr>
            <a:spLocks noGrp="1"/>
          </p:cNvSpPr>
          <p:nvPr>
            <p:ph type="ftr" sz="quarter" idx="11"/>
          </p:nvPr>
        </p:nvSpPr>
        <p:spPr/>
        <p:txBody>
          <a:bodyPr/>
          <a:lstStyle>
            <a:lvl1pPr>
              <a:defRPr/>
            </a:lvl1pPr>
          </a:lstStyle>
          <a:p>
            <a:endParaRPr lang="nl-NL" altLang="nl-BE"/>
          </a:p>
        </p:txBody>
      </p:sp>
      <p:sp>
        <p:nvSpPr>
          <p:cNvPr id="7" name="Tijdelijke aanduiding voor dianummer 6"/>
          <p:cNvSpPr>
            <a:spLocks noGrp="1"/>
          </p:cNvSpPr>
          <p:nvPr>
            <p:ph type="sldNum" sz="quarter" idx="12"/>
          </p:nvPr>
        </p:nvSpPr>
        <p:spPr/>
        <p:txBody>
          <a:bodyPr/>
          <a:lstStyle>
            <a:lvl1pPr>
              <a:defRPr/>
            </a:lvl1pPr>
          </a:lstStyle>
          <a:p>
            <a:fld id="{65FC1FC9-D4E8-4C9C-B018-51358DE398C6}" type="slidenum">
              <a:rPr lang="nl-NL" altLang="nl-BE"/>
              <a:pPr/>
              <a:t>‹nr.›</a:t>
            </a:fld>
            <a:endParaRPr lang="nl-NL" altLang="nl-BE"/>
          </a:p>
        </p:txBody>
      </p:sp>
    </p:spTree>
    <p:extLst>
      <p:ext uri="{BB962C8B-B14F-4D97-AF65-F5344CB8AC3E}">
        <p14:creationId xmlns:p14="http://schemas.microsoft.com/office/powerpoint/2010/main" val="1417405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nl-NL" altLang="nl-BE" smtClean="0"/>
              <a:t>Klik om het opmaakprofiel te bewerken</a:t>
            </a:r>
          </a:p>
        </p:txBody>
      </p:sp>
      <p:sp>
        <p:nvSpPr>
          <p:cNvPr id="23555" name="Rectangle 3"/>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BE" smtClean="0"/>
              <a:t>Klik om de opmaakprofielen van de modeltekst te bewerken</a:t>
            </a:r>
          </a:p>
          <a:p>
            <a:pPr lvl="1"/>
            <a:r>
              <a:rPr lang="nl-NL" altLang="nl-BE" smtClean="0"/>
              <a:t>Tweede niveau</a:t>
            </a:r>
          </a:p>
          <a:p>
            <a:pPr lvl="2"/>
            <a:r>
              <a:rPr lang="nl-NL" altLang="nl-BE" smtClean="0"/>
              <a:t>Derde niveau</a:t>
            </a:r>
          </a:p>
          <a:p>
            <a:pPr lvl="3"/>
            <a:r>
              <a:rPr lang="nl-NL" altLang="nl-BE" smtClean="0"/>
              <a:t>Vierde niveau</a:t>
            </a:r>
          </a:p>
          <a:p>
            <a:pPr lvl="4"/>
            <a:r>
              <a:rPr lang="nl-NL" altLang="nl-BE" smtClean="0"/>
              <a:t>Vijfde niveau</a:t>
            </a:r>
          </a:p>
        </p:txBody>
      </p:sp>
      <p:sp>
        <p:nvSpPr>
          <p:cNvPr id="23556" name="AutoShape 4"/>
          <p:cNvSpPr>
            <a:spLocks noChangeArrowheads="1"/>
          </p:cNvSpPr>
          <p:nvPr/>
        </p:nvSpPr>
        <p:spPr bwMode="auto">
          <a:xfrm>
            <a:off x="609600" y="1566863"/>
            <a:ext cx="7958138" cy="109537"/>
          </a:xfrm>
          <a:custGeom>
            <a:avLst/>
            <a:gdLst>
              <a:gd name="G0" fmla="+- 585 0 0"/>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nl-BE" altLang="nl-BE" sz="2400">
              <a:latin typeface="Times New Roman" panose="02020603050405020304" pitchFamily="18" charset="0"/>
            </a:endParaRPr>
          </a:p>
        </p:txBody>
      </p:sp>
      <p:sp>
        <p:nvSpPr>
          <p:cNvPr id="23557"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BE"/>
          </a:p>
        </p:txBody>
      </p:sp>
      <p:sp>
        <p:nvSpPr>
          <p:cNvPr id="23558"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nl-NL" altLang="nl-BE"/>
          </a:p>
        </p:txBody>
      </p:sp>
      <p:sp>
        <p:nvSpPr>
          <p:cNvPr id="23559"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vl1pPr>
          </a:lstStyle>
          <a:p>
            <a:endParaRPr lang="nl-NL" altLang="nl-BE"/>
          </a:p>
        </p:txBody>
      </p:sp>
      <p:sp>
        <p:nvSpPr>
          <p:cNvPr id="23560"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8B2E79D7-1CFF-46FC-9006-0239D7E5C038}" type="slidenum">
              <a:rPr lang="nl-NL" altLang="nl-BE"/>
              <a:pPr/>
              <a:t>‹nr.›</a:t>
            </a:fld>
            <a:endParaRPr lang="nl-NL" altLang="nl-BE"/>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txStyles>
    <p:title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anose="020B0604030504040204" pitchFamily="34" charset="0"/>
        </a:defRPr>
      </a:lvl2pPr>
      <a:lvl3pPr algn="l" rtl="0" fontAlgn="base">
        <a:spcBef>
          <a:spcPct val="0"/>
        </a:spcBef>
        <a:spcAft>
          <a:spcPct val="0"/>
        </a:spcAft>
        <a:defRPr sz="3800">
          <a:solidFill>
            <a:schemeClr val="tx2"/>
          </a:solidFill>
          <a:latin typeface="Verdana" panose="020B0604030504040204" pitchFamily="34" charset="0"/>
        </a:defRPr>
      </a:lvl3pPr>
      <a:lvl4pPr algn="l" rtl="0" fontAlgn="base">
        <a:spcBef>
          <a:spcPct val="0"/>
        </a:spcBef>
        <a:spcAft>
          <a:spcPct val="0"/>
        </a:spcAft>
        <a:defRPr sz="3800">
          <a:solidFill>
            <a:schemeClr val="tx2"/>
          </a:solidFill>
          <a:latin typeface="Verdana" panose="020B0604030504040204" pitchFamily="34" charset="0"/>
        </a:defRPr>
      </a:lvl4pPr>
      <a:lvl5pPr algn="l" rtl="0" fontAlgn="base">
        <a:spcBef>
          <a:spcPct val="0"/>
        </a:spcBef>
        <a:spcAft>
          <a:spcPct val="0"/>
        </a:spcAft>
        <a:defRPr sz="3800">
          <a:solidFill>
            <a:schemeClr val="tx2"/>
          </a:solidFill>
          <a:latin typeface="Verdana" panose="020B0604030504040204" pitchFamily="34" charset="0"/>
        </a:defRPr>
      </a:lvl5pPr>
      <a:lvl6pPr marL="457200" algn="l" rtl="0" fontAlgn="base">
        <a:spcBef>
          <a:spcPct val="0"/>
        </a:spcBef>
        <a:spcAft>
          <a:spcPct val="0"/>
        </a:spcAft>
        <a:defRPr sz="3800">
          <a:solidFill>
            <a:schemeClr val="tx2"/>
          </a:solidFill>
          <a:latin typeface="Verdana" panose="020B0604030504040204" pitchFamily="34" charset="0"/>
        </a:defRPr>
      </a:lvl6pPr>
      <a:lvl7pPr marL="914400" algn="l" rtl="0" fontAlgn="base">
        <a:spcBef>
          <a:spcPct val="0"/>
        </a:spcBef>
        <a:spcAft>
          <a:spcPct val="0"/>
        </a:spcAft>
        <a:defRPr sz="3800">
          <a:solidFill>
            <a:schemeClr val="tx2"/>
          </a:solidFill>
          <a:latin typeface="Verdana" panose="020B0604030504040204" pitchFamily="34" charset="0"/>
        </a:defRPr>
      </a:lvl7pPr>
      <a:lvl8pPr marL="1371600" algn="l" rtl="0" fontAlgn="base">
        <a:spcBef>
          <a:spcPct val="0"/>
        </a:spcBef>
        <a:spcAft>
          <a:spcPct val="0"/>
        </a:spcAft>
        <a:defRPr sz="3800">
          <a:solidFill>
            <a:schemeClr val="tx2"/>
          </a:solidFill>
          <a:latin typeface="Verdana" panose="020B0604030504040204" pitchFamily="34" charset="0"/>
        </a:defRPr>
      </a:lvl8pPr>
      <a:lvl9pPr marL="1828800" algn="l" rtl="0" fontAlgn="base">
        <a:spcBef>
          <a:spcPct val="0"/>
        </a:spcBef>
        <a:spcAft>
          <a:spcPct val="0"/>
        </a:spcAft>
        <a:defRPr sz="3800">
          <a:solidFill>
            <a:schemeClr val="tx2"/>
          </a:solidFill>
          <a:latin typeface="Verdana" panose="020B0604030504040204" pitchFamily="34" charset="0"/>
        </a:defRPr>
      </a:lvl9pPr>
    </p:titleStyle>
    <p:bodyStyle>
      <a:lvl1pPr marL="469900" indent="-469900" algn="l" rtl="0" fontAlgn="base">
        <a:spcBef>
          <a:spcPct val="20000"/>
        </a:spcBef>
        <a:spcAft>
          <a:spcPct val="0"/>
        </a:spcAft>
        <a:buClr>
          <a:schemeClr val="accent2"/>
        </a:buClr>
        <a:buFont typeface="Wingdings" panose="05000000000000000000" pitchFamily="2" charset="2"/>
        <a:buChar char="o"/>
        <a:defRPr sz="3000" kern="12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anose="05000000000000000000" pitchFamily="2" charset="2"/>
        <a:buChar char="n"/>
        <a:defRPr sz="2600" kern="1200">
          <a:solidFill>
            <a:schemeClr val="tx1"/>
          </a:solidFill>
          <a:latin typeface="+mn-lt"/>
          <a:ea typeface="+mn-ea"/>
          <a:cs typeface="+mn-cs"/>
        </a:defRPr>
      </a:lvl2pPr>
      <a:lvl3pPr marL="1304925" indent="-395288" algn="l" rtl="0" fontAlgn="base">
        <a:spcBef>
          <a:spcPct val="20000"/>
        </a:spcBef>
        <a:spcAft>
          <a:spcPct val="0"/>
        </a:spcAft>
        <a:buClr>
          <a:schemeClr val="accent2"/>
        </a:buClr>
        <a:buFont typeface="Wingdings" panose="05000000000000000000" pitchFamily="2" charset="2"/>
        <a:buChar char="o"/>
        <a:defRPr sz="2300" kern="1200">
          <a:solidFill>
            <a:schemeClr val="tx1"/>
          </a:solidFill>
          <a:latin typeface="+mn-lt"/>
          <a:ea typeface="+mn-ea"/>
          <a:cs typeface="+mn-cs"/>
        </a:defRPr>
      </a:lvl3pPr>
      <a:lvl4pPr marL="1693863" indent="-387350" algn="l" rtl="0" fontAlgn="base">
        <a:spcBef>
          <a:spcPct val="20000"/>
        </a:spcBef>
        <a:spcAft>
          <a:spcPct val="0"/>
        </a:spcAft>
        <a:buClr>
          <a:schemeClr val="accent2"/>
        </a:buClr>
        <a:buFont typeface="Wingdings" panose="05000000000000000000" pitchFamily="2" charset="2"/>
        <a:buChar char="n"/>
        <a:defRPr sz="2000" kern="1200">
          <a:solidFill>
            <a:schemeClr val="tx1"/>
          </a:solidFill>
          <a:latin typeface="+mn-lt"/>
          <a:ea typeface="+mn-ea"/>
          <a:cs typeface="+mn-cs"/>
        </a:defRPr>
      </a:lvl4pPr>
      <a:lvl5pPr marL="2093913" indent="-398463" algn="l" rtl="0" fontAlgn="base">
        <a:spcBef>
          <a:spcPct val="25000"/>
        </a:spcBef>
        <a:spcAft>
          <a:spcPct val="0"/>
        </a:spcAft>
        <a:buClr>
          <a:schemeClr val="accent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692150"/>
            <a:ext cx="7772400" cy="1470025"/>
          </a:xfrm>
        </p:spPr>
        <p:txBody>
          <a:bodyPr/>
          <a:lstStyle/>
          <a:p>
            <a:r>
              <a:rPr lang="nl-BE" altLang="nl-BE" b="1">
                <a:solidFill>
                  <a:srgbClr val="FF0000"/>
                </a:solidFill>
                <a:latin typeface="Century Gothic" panose="020B0502020202020204" pitchFamily="34" charset="0"/>
              </a:rPr>
              <a:t>Project: Superfietsers</a:t>
            </a:r>
            <a:endParaRPr lang="nl-NL" altLang="nl-BE" b="1">
              <a:solidFill>
                <a:srgbClr val="FF0000"/>
              </a:solidFill>
              <a:latin typeface="Century Gothic" panose="020B0502020202020204" pitchFamily="34" charset="0"/>
            </a:endParaRPr>
          </a:p>
        </p:txBody>
      </p:sp>
      <p:pic>
        <p:nvPicPr>
          <p:cNvPr id="2" name="Afbeelding 1"/>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788024" y="2807394"/>
            <a:ext cx="3358974" cy="322179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nl-BE" altLang="nl-BE" b="1">
                <a:solidFill>
                  <a:srgbClr val="FF0000"/>
                </a:solidFill>
                <a:latin typeface="Century Gothic" panose="020B0502020202020204" pitchFamily="34" charset="0"/>
              </a:rPr>
              <a:t>Het examen…</a:t>
            </a:r>
            <a:endParaRPr lang="nl-NL" altLang="nl-BE" b="1">
              <a:solidFill>
                <a:srgbClr val="FF0000"/>
              </a:solidFill>
              <a:latin typeface="Century Gothic" panose="020B0502020202020204" pitchFamily="34" charset="0"/>
            </a:endParaRPr>
          </a:p>
        </p:txBody>
      </p:sp>
      <p:sp>
        <p:nvSpPr>
          <p:cNvPr id="11267" name="Rectangle 3"/>
          <p:cNvSpPr>
            <a:spLocks noGrp="1" noChangeArrowheads="1"/>
          </p:cNvSpPr>
          <p:nvPr>
            <p:ph type="body" idx="1"/>
          </p:nvPr>
        </p:nvSpPr>
        <p:spPr/>
        <p:txBody>
          <a:bodyPr/>
          <a:lstStyle/>
          <a:p>
            <a:pPr>
              <a:lnSpc>
                <a:spcPct val="90000"/>
              </a:lnSpc>
            </a:pPr>
            <a:r>
              <a:rPr lang="nl-BE" altLang="nl-BE" dirty="0">
                <a:solidFill>
                  <a:srgbClr val="FF0000"/>
                </a:solidFill>
                <a:latin typeface="Century Gothic" panose="020B0502020202020204" pitchFamily="34" charset="0"/>
              </a:rPr>
              <a:t>Op vrijdag </a:t>
            </a:r>
            <a:r>
              <a:rPr lang="nl-BE" altLang="nl-BE" dirty="0" smtClean="0">
                <a:solidFill>
                  <a:srgbClr val="FF0000"/>
                </a:solidFill>
                <a:latin typeface="Century Gothic" panose="020B0502020202020204" pitchFamily="34" charset="0"/>
              </a:rPr>
              <a:t>5 </a:t>
            </a:r>
            <a:r>
              <a:rPr lang="nl-BE" altLang="nl-BE" dirty="0">
                <a:solidFill>
                  <a:srgbClr val="FF0000"/>
                </a:solidFill>
                <a:latin typeface="Century Gothic" panose="020B0502020202020204" pitchFamily="34" charset="0"/>
              </a:rPr>
              <a:t>juni wordt het examen afgenomen.</a:t>
            </a:r>
          </a:p>
          <a:p>
            <a:pPr>
              <a:lnSpc>
                <a:spcPct val="90000"/>
              </a:lnSpc>
            </a:pPr>
            <a:r>
              <a:rPr lang="nl-BE" altLang="nl-BE" dirty="0">
                <a:solidFill>
                  <a:srgbClr val="FF0000"/>
                </a:solidFill>
                <a:latin typeface="Century Gothic" panose="020B0502020202020204" pitchFamily="34" charset="0"/>
              </a:rPr>
              <a:t>De kinderen vertrekken individueel aan onze school en komen hier ook terug aan.</a:t>
            </a:r>
          </a:p>
          <a:p>
            <a:pPr>
              <a:lnSpc>
                <a:spcPct val="90000"/>
              </a:lnSpc>
            </a:pPr>
            <a:r>
              <a:rPr lang="nl-BE" altLang="nl-BE" dirty="0">
                <a:solidFill>
                  <a:srgbClr val="FF0000"/>
                </a:solidFill>
                <a:latin typeface="Century Gothic" panose="020B0502020202020204" pitchFamily="34" charset="0"/>
              </a:rPr>
              <a:t>Op het parcours worden zij veelvuldig geobserveerd door verkeersouders.</a:t>
            </a:r>
          </a:p>
          <a:p>
            <a:pPr>
              <a:lnSpc>
                <a:spcPct val="90000"/>
              </a:lnSpc>
            </a:pPr>
            <a:r>
              <a:rPr lang="nl-BE" altLang="nl-BE" dirty="0">
                <a:solidFill>
                  <a:srgbClr val="FF0000"/>
                </a:solidFill>
                <a:latin typeface="Century Gothic" panose="020B0502020202020204" pitchFamily="34" charset="0"/>
              </a:rPr>
              <a:t>Op het parcours is de politie prominent aanwezig.</a:t>
            </a:r>
            <a:endParaRPr lang="nl-NL" altLang="nl-BE" dirty="0">
              <a:solidFill>
                <a:srgbClr val="FF0000"/>
              </a:solidFill>
              <a:latin typeface="Century Gothic" panose="020B0502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nl-BE" altLang="nl-BE" b="1">
                <a:solidFill>
                  <a:srgbClr val="FF0000"/>
                </a:solidFill>
                <a:latin typeface="Century Gothic" panose="020B0502020202020204" pitchFamily="34" charset="0"/>
              </a:rPr>
              <a:t>Superfietsers?</a:t>
            </a:r>
            <a:endParaRPr lang="nl-NL" altLang="nl-BE" b="1">
              <a:solidFill>
                <a:srgbClr val="FF0000"/>
              </a:solidFill>
              <a:latin typeface="Century Gothic" panose="020B0502020202020204" pitchFamily="34" charset="0"/>
            </a:endParaRPr>
          </a:p>
        </p:txBody>
      </p:sp>
      <p:sp>
        <p:nvSpPr>
          <p:cNvPr id="3075" name="Rectangle 3"/>
          <p:cNvSpPr>
            <a:spLocks noGrp="1" noChangeArrowheads="1"/>
          </p:cNvSpPr>
          <p:nvPr>
            <p:ph type="body" idx="1"/>
          </p:nvPr>
        </p:nvSpPr>
        <p:spPr/>
        <p:txBody>
          <a:bodyPr/>
          <a:lstStyle/>
          <a:p>
            <a:r>
              <a:rPr lang="nl-BE" altLang="nl-BE">
                <a:solidFill>
                  <a:srgbClr val="FF0000"/>
                </a:solidFill>
                <a:latin typeface="Century Gothic" panose="020B0502020202020204" pitchFamily="34" charset="0"/>
              </a:rPr>
              <a:t>Kinderen verdienden gedurende de hele basisschool verkeersdiploma’s.</a:t>
            </a:r>
          </a:p>
          <a:p>
            <a:r>
              <a:rPr lang="nl-BE" altLang="nl-BE">
                <a:solidFill>
                  <a:srgbClr val="FF0000"/>
                </a:solidFill>
                <a:latin typeface="Century Gothic" panose="020B0502020202020204" pitchFamily="34" charset="0"/>
              </a:rPr>
              <a:t>Superfietser is het laatste en moeilijkste diploma.</a:t>
            </a:r>
          </a:p>
          <a:p>
            <a:r>
              <a:rPr lang="nl-BE" altLang="nl-BE">
                <a:solidFill>
                  <a:srgbClr val="FF0000"/>
                </a:solidFill>
                <a:latin typeface="Century Gothic" panose="020B0502020202020204" pitchFamily="34" charset="0"/>
              </a:rPr>
              <a:t>Bedoeling is om de zesdeklassers fietsvaardig te laten worden zodat ze volgend jaar veilig naar de secundaire scholen kunnen fietsen.</a:t>
            </a:r>
            <a:endParaRPr lang="nl-NL" altLang="nl-BE">
              <a:solidFill>
                <a:srgbClr val="FF0000"/>
              </a:solidFill>
              <a:latin typeface="Century Gothic" panose="020B0502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nl-BE" altLang="nl-BE" b="1">
                <a:solidFill>
                  <a:srgbClr val="FF0000"/>
                </a:solidFill>
                <a:latin typeface="Century Gothic" panose="020B0502020202020204" pitchFamily="34" charset="0"/>
              </a:rPr>
              <a:t>Het project…</a:t>
            </a:r>
            <a:endParaRPr lang="nl-NL" altLang="nl-BE" b="1">
              <a:solidFill>
                <a:srgbClr val="FF0000"/>
              </a:solidFill>
              <a:latin typeface="Century Gothic" panose="020B0502020202020204" pitchFamily="34" charset="0"/>
            </a:endParaRPr>
          </a:p>
        </p:txBody>
      </p:sp>
      <p:sp>
        <p:nvSpPr>
          <p:cNvPr id="4099" name="Rectangle 3"/>
          <p:cNvSpPr>
            <a:spLocks noGrp="1" noChangeArrowheads="1"/>
          </p:cNvSpPr>
          <p:nvPr>
            <p:ph type="body" idx="1"/>
          </p:nvPr>
        </p:nvSpPr>
        <p:spPr/>
        <p:txBody>
          <a:bodyPr/>
          <a:lstStyle/>
          <a:p>
            <a:pPr>
              <a:lnSpc>
                <a:spcPct val="90000"/>
              </a:lnSpc>
            </a:pPr>
            <a:r>
              <a:rPr lang="nl-BE" altLang="nl-BE" dirty="0">
                <a:solidFill>
                  <a:srgbClr val="FF0000"/>
                </a:solidFill>
                <a:latin typeface="Century Gothic" panose="020B0502020202020204" pitchFamily="34" charset="0"/>
              </a:rPr>
              <a:t>Het project superfietser is een uniek en groots project in de gemeente Schoten.</a:t>
            </a:r>
          </a:p>
          <a:p>
            <a:pPr>
              <a:lnSpc>
                <a:spcPct val="90000"/>
              </a:lnSpc>
            </a:pPr>
            <a:r>
              <a:rPr lang="nl-BE" altLang="nl-BE" dirty="0">
                <a:solidFill>
                  <a:srgbClr val="FF0000"/>
                </a:solidFill>
                <a:latin typeface="Century Gothic" panose="020B0502020202020204" pitchFamily="34" charset="0"/>
              </a:rPr>
              <a:t>Samen met de politie, de gemeente en de scholen van Schoten werd er hard aan gewerkt!</a:t>
            </a:r>
          </a:p>
          <a:p>
            <a:pPr>
              <a:lnSpc>
                <a:spcPct val="90000"/>
              </a:lnSpc>
            </a:pPr>
            <a:r>
              <a:rPr lang="nl-BE" altLang="nl-BE" dirty="0">
                <a:solidFill>
                  <a:srgbClr val="FF0000"/>
                </a:solidFill>
                <a:latin typeface="Century Gothic" panose="020B0502020202020204" pitchFamily="34" charset="0"/>
              </a:rPr>
              <a:t>Op vrijdag </a:t>
            </a:r>
            <a:r>
              <a:rPr lang="nl-BE" altLang="nl-BE" dirty="0" smtClean="0">
                <a:solidFill>
                  <a:srgbClr val="FF0000"/>
                </a:solidFill>
                <a:latin typeface="Century Gothic" panose="020B0502020202020204" pitchFamily="34" charset="0"/>
              </a:rPr>
              <a:t>5 </a:t>
            </a:r>
            <a:r>
              <a:rPr lang="nl-BE" altLang="nl-BE" dirty="0">
                <a:solidFill>
                  <a:srgbClr val="FF0000"/>
                </a:solidFill>
                <a:latin typeface="Century Gothic" panose="020B0502020202020204" pitchFamily="34" charset="0"/>
              </a:rPr>
              <a:t>juni zullen meer dan 500 zesdeklassers het fietsexamen individueel afleggen!</a:t>
            </a:r>
            <a:endParaRPr lang="nl-NL" altLang="nl-BE" dirty="0">
              <a:solidFill>
                <a:srgbClr val="FF0000"/>
              </a:solidFill>
              <a:latin typeface="Century Gothic" panose="020B0502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nl-BE" altLang="nl-BE" b="1">
                <a:solidFill>
                  <a:srgbClr val="FF0000"/>
                </a:solidFill>
                <a:latin typeface="Century Gothic" panose="020B0502020202020204" pitchFamily="34" charset="0"/>
              </a:rPr>
              <a:t>Hoe gaan we te werk…</a:t>
            </a:r>
            <a:endParaRPr lang="nl-NL" altLang="nl-BE" b="1">
              <a:solidFill>
                <a:srgbClr val="FF0000"/>
              </a:solidFill>
              <a:latin typeface="Century Gothic" panose="020B0502020202020204" pitchFamily="34" charset="0"/>
            </a:endParaRPr>
          </a:p>
        </p:txBody>
      </p:sp>
      <p:sp>
        <p:nvSpPr>
          <p:cNvPr id="5123" name="Rectangle 3"/>
          <p:cNvSpPr>
            <a:spLocks noGrp="1" noChangeArrowheads="1"/>
          </p:cNvSpPr>
          <p:nvPr>
            <p:ph type="body" idx="1"/>
          </p:nvPr>
        </p:nvSpPr>
        <p:spPr/>
        <p:txBody>
          <a:bodyPr/>
          <a:lstStyle/>
          <a:p>
            <a:r>
              <a:rPr lang="nl-BE" altLang="nl-BE" dirty="0">
                <a:solidFill>
                  <a:srgbClr val="FF0000"/>
                </a:solidFill>
                <a:latin typeface="Century Gothic" panose="020B0502020202020204" pitchFamily="34" charset="0"/>
              </a:rPr>
              <a:t>Uw kind ontving </a:t>
            </a:r>
            <a:r>
              <a:rPr lang="nl-BE" altLang="nl-BE" dirty="0" smtClean="0">
                <a:solidFill>
                  <a:srgbClr val="FF0000"/>
                </a:solidFill>
                <a:latin typeface="Century Gothic" panose="020B0502020202020204" pitchFamily="34" charset="0"/>
              </a:rPr>
              <a:t>een </a:t>
            </a:r>
            <a:r>
              <a:rPr lang="nl-BE" altLang="nl-BE" dirty="0">
                <a:solidFill>
                  <a:srgbClr val="FF0000"/>
                </a:solidFill>
                <a:latin typeface="Century Gothic" panose="020B0502020202020204" pitchFamily="34" charset="0"/>
              </a:rPr>
              <a:t>folder van het project.  </a:t>
            </a:r>
          </a:p>
          <a:p>
            <a:r>
              <a:rPr lang="nl-BE" altLang="nl-BE" dirty="0">
                <a:solidFill>
                  <a:srgbClr val="FF0000"/>
                </a:solidFill>
                <a:latin typeface="Century Gothic" panose="020B0502020202020204" pitchFamily="34" charset="0"/>
              </a:rPr>
              <a:t>Daarin wordt de route van 13 km doorheen de gemeente en langs de  scholen grondig beschreven.</a:t>
            </a:r>
          </a:p>
          <a:p>
            <a:r>
              <a:rPr lang="nl-BE" altLang="nl-BE" dirty="0">
                <a:solidFill>
                  <a:srgbClr val="FF0000"/>
                </a:solidFill>
                <a:latin typeface="Century Gothic" panose="020B0502020202020204" pitchFamily="34" charset="0"/>
              </a:rPr>
              <a:t>Deze route wordt in de klas besproken.</a:t>
            </a:r>
            <a:endParaRPr lang="nl-NL" altLang="nl-BE" dirty="0">
              <a:solidFill>
                <a:srgbClr val="FF0000"/>
              </a:solidFill>
              <a:latin typeface="Century Gothic" panose="020B0502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nl-BE" altLang="nl-BE" b="1">
                <a:solidFill>
                  <a:srgbClr val="FF0000"/>
                </a:solidFill>
                <a:latin typeface="Century Gothic" panose="020B0502020202020204" pitchFamily="34" charset="0"/>
              </a:rPr>
              <a:t>Oefenen!</a:t>
            </a:r>
            <a:endParaRPr lang="nl-NL" altLang="nl-BE" b="1">
              <a:solidFill>
                <a:srgbClr val="FF0000"/>
              </a:solidFill>
              <a:latin typeface="Century Gothic" panose="020B0502020202020204" pitchFamily="34" charset="0"/>
            </a:endParaRPr>
          </a:p>
        </p:txBody>
      </p:sp>
      <p:sp>
        <p:nvSpPr>
          <p:cNvPr id="6147" name="Rectangle 3"/>
          <p:cNvSpPr>
            <a:spLocks noGrp="1" noChangeArrowheads="1"/>
          </p:cNvSpPr>
          <p:nvPr>
            <p:ph type="body" idx="1"/>
          </p:nvPr>
        </p:nvSpPr>
        <p:spPr/>
        <p:txBody>
          <a:bodyPr/>
          <a:lstStyle/>
          <a:p>
            <a:r>
              <a:rPr lang="nl-BE" altLang="nl-BE">
                <a:solidFill>
                  <a:srgbClr val="FF0000"/>
                </a:solidFill>
                <a:latin typeface="Century Gothic" panose="020B0502020202020204" pitchFamily="34" charset="0"/>
              </a:rPr>
              <a:t>De route kan een heel schooljaar ingeoefend worden.</a:t>
            </a:r>
          </a:p>
          <a:p>
            <a:r>
              <a:rPr lang="nl-BE" altLang="nl-BE">
                <a:solidFill>
                  <a:srgbClr val="FF0000"/>
                </a:solidFill>
                <a:latin typeface="Century Gothic" panose="020B0502020202020204" pitchFamily="34" charset="0"/>
              </a:rPr>
              <a:t>Het is de bedoeling dat u, een grootouder, een buur, … de route oefent met uw kind.</a:t>
            </a:r>
          </a:p>
          <a:p>
            <a:r>
              <a:rPr lang="nl-BE" altLang="nl-BE">
                <a:solidFill>
                  <a:srgbClr val="FF0000"/>
                </a:solidFill>
                <a:latin typeface="Century Gothic" panose="020B0502020202020204" pitchFamily="34" charset="0"/>
              </a:rPr>
              <a:t>Door deze individuele aanpak behalen we het hoogste rendement!</a:t>
            </a:r>
          </a:p>
          <a:p>
            <a:endParaRPr lang="nl-BE" altLang="nl-BE">
              <a:solidFill>
                <a:srgbClr val="FF0000"/>
              </a:solidFill>
              <a:latin typeface="Century Gothic" panose="020B0502020202020204" pitchFamily="34" charset="0"/>
            </a:endParaRPr>
          </a:p>
          <a:p>
            <a:endParaRPr lang="nl-NL" altLang="nl-BE">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nl-BE" altLang="nl-BE" b="1">
                <a:solidFill>
                  <a:srgbClr val="FF0000"/>
                </a:solidFill>
                <a:latin typeface="Century Gothic" panose="020B0502020202020204" pitchFamily="34" charset="0"/>
              </a:rPr>
              <a:t>Oefenkaart</a:t>
            </a:r>
            <a:endParaRPr lang="nl-NL" altLang="nl-BE" b="1">
              <a:solidFill>
                <a:srgbClr val="FF0000"/>
              </a:solidFill>
              <a:latin typeface="Century Gothic" panose="020B0502020202020204" pitchFamily="34" charset="0"/>
            </a:endParaRPr>
          </a:p>
        </p:txBody>
      </p:sp>
      <p:sp>
        <p:nvSpPr>
          <p:cNvPr id="7171" name="Rectangle 3"/>
          <p:cNvSpPr>
            <a:spLocks noGrp="1" noChangeArrowheads="1"/>
          </p:cNvSpPr>
          <p:nvPr>
            <p:ph type="body" idx="1"/>
          </p:nvPr>
        </p:nvSpPr>
        <p:spPr/>
        <p:txBody>
          <a:bodyPr/>
          <a:lstStyle/>
          <a:p>
            <a:r>
              <a:rPr lang="nl-BE" altLang="nl-BE" dirty="0">
                <a:solidFill>
                  <a:srgbClr val="FF0000"/>
                </a:solidFill>
                <a:latin typeface="Century Gothic" panose="020B0502020202020204" pitchFamily="34" charset="0"/>
              </a:rPr>
              <a:t>In de schoolagenda van uw kind zit een oefenkaart.</a:t>
            </a:r>
          </a:p>
          <a:p>
            <a:r>
              <a:rPr lang="nl-BE" altLang="nl-BE" dirty="0">
                <a:solidFill>
                  <a:srgbClr val="FF0000"/>
                </a:solidFill>
                <a:latin typeface="Century Gothic" panose="020B0502020202020204" pitchFamily="34" charset="0"/>
              </a:rPr>
              <a:t>Telkens er geoefend werd voor de fietstocht wordt deze kaart ingevuld.  </a:t>
            </a:r>
          </a:p>
          <a:p>
            <a:r>
              <a:rPr lang="nl-BE" altLang="nl-BE" dirty="0">
                <a:solidFill>
                  <a:srgbClr val="FF0000"/>
                </a:solidFill>
                <a:latin typeface="Century Gothic" panose="020B0502020202020204" pitchFamily="34" charset="0"/>
              </a:rPr>
              <a:t>Deze controle is zeker nodig.</a:t>
            </a:r>
          </a:p>
          <a:p>
            <a:r>
              <a:rPr lang="nl-BE" altLang="nl-BE" dirty="0">
                <a:solidFill>
                  <a:srgbClr val="FF0000"/>
                </a:solidFill>
                <a:latin typeface="Century Gothic" panose="020B0502020202020204" pitchFamily="34" charset="0"/>
              </a:rPr>
              <a:t>We willen geen ongeoefende kinderen de straat op sturen op </a:t>
            </a:r>
            <a:r>
              <a:rPr lang="nl-BE" altLang="nl-BE" dirty="0" smtClean="0">
                <a:solidFill>
                  <a:srgbClr val="FF0000"/>
                </a:solidFill>
                <a:latin typeface="Century Gothic" panose="020B0502020202020204" pitchFamily="34" charset="0"/>
              </a:rPr>
              <a:t>5 </a:t>
            </a:r>
            <a:r>
              <a:rPr lang="nl-BE" altLang="nl-BE" dirty="0">
                <a:solidFill>
                  <a:srgbClr val="FF0000"/>
                </a:solidFill>
                <a:latin typeface="Century Gothic" panose="020B0502020202020204" pitchFamily="34" charset="0"/>
              </a:rPr>
              <a:t>juni.</a:t>
            </a:r>
            <a:endParaRPr lang="nl-NL" altLang="nl-BE" dirty="0">
              <a:solidFill>
                <a:srgbClr val="FF0000"/>
              </a:solidFill>
              <a:latin typeface="Century Gothic" panose="020B0502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nl-BE" altLang="nl-BE" b="1">
                <a:solidFill>
                  <a:srgbClr val="FF0000"/>
                </a:solidFill>
                <a:latin typeface="Century Gothic" panose="020B0502020202020204" pitchFamily="34" charset="0"/>
              </a:rPr>
              <a:t>Taak van de ouders…</a:t>
            </a:r>
            <a:endParaRPr lang="nl-NL" altLang="nl-BE" b="1">
              <a:solidFill>
                <a:srgbClr val="FF0000"/>
              </a:solidFill>
              <a:latin typeface="Century Gothic" panose="020B0502020202020204" pitchFamily="34" charset="0"/>
            </a:endParaRPr>
          </a:p>
        </p:txBody>
      </p:sp>
      <p:sp>
        <p:nvSpPr>
          <p:cNvPr id="8195" name="Rectangle 3"/>
          <p:cNvSpPr>
            <a:spLocks noGrp="1" noChangeArrowheads="1"/>
          </p:cNvSpPr>
          <p:nvPr>
            <p:ph type="body" idx="1"/>
          </p:nvPr>
        </p:nvSpPr>
        <p:spPr/>
        <p:txBody>
          <a:bodyPr/>
          <a:lstStyle/>
          <a:p>
            <a:r>
              <a:rPr lang="nl-BE" altLang="nl-BE">
                <a:solidFill>
                  <a:srgbClr val="FF0000"/>
                </a:solidFill>
                <a:latin typeface="Century Gothic" panose="020B0502020202020204" pitchFamily="34" charset="0"/>
              </a:rPr>
              <a:t>U merkte het al… Wij hebben UW hulp nodig!</a:t>
            </a:r>
          </a:p>
          <a:p>
            <a:r>
              <a:rPr lang="nl-BE" altLang="nl-BE">
                <a:solidFill>
                  <a:srgbClr val="FF0000"/>
                </a:solidFill>
                <a:latin typeface="Century Gothic" panose="020B0502020202020204" pitchFamily="34" charset="0"/>
              </a:rPr>
              <a:t>U zal gedurende dit schooljaar enkele keren met uw kind moeten oefenen op het parcours.  Hiervoor gebruikt u de folder van de gemeente Schoten.</a:t>
            </a:r>
          </a:p>
          <a:p>
            <a:pPr>
              <a:buFont typeface="Wingdings" panose="05000000000000000000" pitchFamily="2" charset="2"/>
              <a:buNone/>
            </a:pPr>
            <a:endParaRPr lang="nl-NL" altLang="nl-BE">
              <a:solidFill>
                <a:srgbClr val="FF0000"/>
              </a:solidFill>
              <a:latin typeface="Century Gothic" panose="020B0502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nl-BE" altLang="nl-BE" b="1">
                <a:solidFill>
                  <a:srgbClr val="FF0000"/>
                </a:solidFill>
                <a:latin typeface="Century Gothic" panose="020B0502020202020204" pitchFamily="34" charset="0"/>
              </a:rPr>
              <a:t>Intentieverklaring</a:t>
            </a:r>
            <a:endParaRPr lang="nl-NL" altLang="nl-BE" b="1">
              <a:solidFill>
                <a:srgbClr val="FF0000"/>
              </a:solidFill>
              <a:latin typeface="Century Gothic" panose="020B0502020202020204" pitchFamily="34" charset="0"/>
            </a:endParaRPr>
          </a:p>
        </p:txBody>
      </p:sp>
      <p:sp>
        <p:nvSpPr>
          <p:cNvPr id="9219" name="Rectangle 3"/>
          <p:cNvSpPr>
            <a:spLocks noGrp="1" noChangeArrowheads="1"/>
          </p:cNvSpPr>
          <p:nvPr>
            <p:ph type="body" idx="1"/>
          </p:nvPr>
        </p:nvSpPr>
        <p:spPr>
          <a:xfrm>
            <a:off x="457200" y="1600200"/>
            <a:ext cx="8507413" cy="5257800"/>
          </a:xfrm>
        </p:spPr>
        <p:txBody>
          <a:bodyPr/>
          <a:lstStyle/>
          <a:p>
            <a:r>
              <a:rPr lang="nl-BE" altLang="nl-BE" sz="2600">
                <a:solidFill>
                  <a:srgbClr val="FF0000"/>
                </a:solidFill>
                <a:latin typeface="Century Gothic" panose="020B0502020202020204" pitchFamily="34" charset="0"/>
              </a:rPr>
              <a:t>Wij vragen jullie om een intentieverklaring te tekenen. </a:t>
            </a:r>
          </a:p>
          <a:p>
            <a:r>
              <a:rPr lang="nl-BE" altLang="nl-BE" sz="2600">
                <a:solidFill>
                  <a:srgbClr val="FF0000"/>
                </a:solidFill>
                <a:latin typeface="Century Gothic" panose="020B0502020202020204" pitchFamily="34" charset="0"/>
              </a:rPr>
              <a:t>Daarmee verklaart u dat:</a:t>
            </a:r>
          </a:p>
          <a:p>
            <a:pPr lvl="1"/>
            <a:r>
              <a:rPr lang="nl-NL" altLang="nl-BE" sz="2200">
                <a:solidFill>
                  <a:srgbClr val="FF0000"/>
                </a:solidFill>
                <a:latin typeface="Century Gothic" panose="020B0502020202020204" pitchFamily="34" charset="0"/>
              </a:rPr>
              <a:t>u verkeersopvoeding belangrijk vindt in de opvoeding van uw kind;</a:t>
            </a:r>
          </a:p>
          <a:p>
            <a:pPr lvl="1"/>
            <a:r>
              <a:rPr lang="nl-NL" altLang="nl-BE" sz="2200">
                <a:solidFill>
                  <a:srgbClr val="FF0000"/>
                </a:solidFill>
                <a:latin typeface="Century Gothic" panose="020B0502020202020204" pitchFamily="34" charset="0"/>
              </a:rPr>
              <a:t>u uw kind zal voorbereiden op het examen in juni;</a:t>
            </a:r>
          </a:p>
          <a:p>
            <a:pPr lvl="1"/>
            <a:r>
              <a:rPr lang="nl-NL" altLang="nl-BE" sz="2200">
                <a:solidFill>
                  <a:srgbClr val="FF0000"/>
                </a:solidFill>
                <a:latin typeface="Century Gothic" panose="020B0502020202020204" pitchFamily="34" charset="0"/>
              </a:rPr>
              <a:t>u enkele keren met uw kind zal oefenen om de aangeduide knelpunten te beheersen;</a:t>
            </a:r>
          </a:p>
          <a:p>
            <a:pPr lvl="1"/>
            <a:r>
              <a:rPr lang="nl-NL" altLang="nl-BE" sz="2200">
                <a:solidFill>
                  <a:srgbClr val="FF0000"/>
                </a:solidFill>
                <a:latin typeface="Century Gothic" panose="020B0502020202020204" pitchFamily="34" charset="0"/>
              </a:rPr>
              <a:t>u de school zal verwittigen indien uw kind de fietstocht nog niet zelfstandig kan fietsen aan het einde van het schooljaar, zodat er geen onnodige risico’s genomen worden.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nl-BE" altLang="nl-BE" b="1">
                <a:solidFill>
                  <a:srgbClr val="FF0000"/>
                </a:solidFill>
                <a:latin typeface="Century Gothic" panose="020B0502020202020204" pitchFamily="34" charset="0"/>
              </a:rPr>
              <a:t>Taak van de leerkracht</a:t>
            </a:r>
            <a:endParaRPr lang="nl-NL" altLang="nl-BE" b="1">
              <a:solidFill>
                <a:srgbClr val="FF0000"/>
              </a:solidFill>
              <a:latin typeface="Century Gothic" panose="020B0502020202020204" pitchFamily="34" charset="0"/>
            </a:endParaRPr>
          </a:p>
        </p:txBody>
      </p:sp>
      <p:sp>
        <p:nvSpPr>
          <p:cNvPr id="10243" name="Rectangle 3"/>
          <p:cNvSpPr>
            <a:spLocks noGrp="1" noChangeArrowheads="1"/>
          </p:cNvSpPr>
          <p:nvPr>
            <p:ph type="body" idx="1"/>
          </p:nvPr>
        </p:nvSpPr>
        <p:spPr/>
        <p:txBody>
          <a:bodyPr/>
          <a:lstStyle/>
          <a:p>
            <a:r>
              <a:rPr lang="nl-BE" altLang="nl-BE">
                <a:solidFill>
                  <a:srgbClr val="FF0000"/>
                </a:solidFill>
                <a:latin typeface="Century Gothic" panose="020B0502020202020204" pitchFamily="34" charset="0"/>
              </a:rPr>
              <a:t>De klasleerkracht besteedt in de klas ook aandacht aan de route d.m.v.:</a:t>
            </a:r>
          </a:p>
          <a:p>
            <a:pPr lvl="1"/>
            <a:r>
              <a:rPr lang="nl-BE" altLang="nl-BE">
                <a:solidFill>
                  <a:srgbClr val="FF0000"/>
                </a:solidFill>
                <a:latin typeface="Century Gothic" panose="020B0502020202020204" pitchFamily="34" charset="0"/>
              </a:rPr>
              <a:t> foto-presentaties en besprekingen van de route.</a:t>
            </a:r>
          </a:p>
          <a:p>
            <a:pPr lvl="1"/>
            <a:r>
              <a:rPr lang="nl-BE" altLang="nl-BE">
                <a:solidFill>
                  <a:srgbClr val="FF0000"/>
                </a:solidFill>
                <a:latin typeface="Century Gothic" panose="020B0502020202020204" pitchFamily="34" charset="0"/>
              </a:rPr>
              <a:t> lessen over verkeersborden.</a:t>
            </a:r>
          </a:p>
          <a:p>
            <a:pPr lvl="1"/>
            <a:r>
              <a:rPr lang="nl-BE" altLang="nl-BE">
                <a:solidFill>
                  <a:srgbClr val="FF0000"/>
                </a:solidFill>
                <a:latin typeface="Century Gothic" panose="020B0502020202020204" pitchFamily="34" charset="0"/>
              </a:rPr>
              <a:t> lessen over de voorrangsregel.</a:t>
            </a:r>
          </a:p>
          <a:p>
            <a:pPr>
              <a:buFont typeface="Wingdings" panose="05000000000000000000" pitchFamily="2" charset="2"/>
              <a:buNone/>
            </a:pPr>
            <a:endParaRPr lang="nl-NL" altLang="nl-BE">
              <a:solidFill>
                <a:srgbClr val="FF0000"/>
              </a:solidFill>
              <a:latin typeface="Century Gothic" panose="020B0502020202020204" pitchFamily="34" charset="0"/>
            </a:endParaRPr>
          </a:p>
        </p:txBody>
      </p:sp>
    </p:spTree>
  </p:cSld>
  <p:clrMapOvr>
    <a:masterClrMapping/>
  </p:clrMapOvr>
</p:sld>
</file>

<file path=ppt/theme/theme1.xml><?xml version="1.0" encoding="utf-8"?>
<a:theme xmlns:a="http://schemas.openxmlformats.org/drawingml/2006/main" name="Profiel">
  <a:themeElements>
    <a:clrScheme name="Profie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el">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ofie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e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e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e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e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e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e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e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e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D2EAB8B9067E1489C3BFEC133A228AA" ma:contentTypeVersion="1" ma:contentTypeDescription="Een nieuw document maken." ma:contentTypeScope="" ma:versionID="bd712064103d6399dc01ae4c7ae55ce2">
  <xsd:schema xmlns:xsd="http://www.w3.org/2001/XMLSchema" xmlns:xs="http://www.w3.org/2001/XMLSchema" xmlns:p="http://schemas.microsoft.com/office/2006/metadata/properties" xmlns:ns1="http://schemas.microsoft.com/sharepoint/v3" targetNamespace="http://schemas.microsoft.com/office/2006/metadata/properties" ma:root="true" ma:fieldsID="f0d49646a65a397b33ab01383680115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Begindatum van de planning" ma:description="Geplande begindatum is een sitekolom die door de publicatiefunctie gemaakt wordt. Het wordt gebruikt om een specifieke datum en tijd op te geven waarop de pagina voor het eerst verschijnt voor sitebezoekers." ma:hidden="true" ma:internalName="PublishingStartDate">
      <xsd:simpleType>
        <xsd:restriction base="dms:Unknown"/>
      </xsd:simpleType>
    </xsd:element>
    <xsd:element name="PublishingExpirationDate" ma:index="9" nillable="true" ma:displayName="Einddatum van de planning" ma:description="Geplande einddatum is een sitekolom die door de publicatiefunctie gemaakt wordt. Het wordt gebruikt om een specifieke datum en tijd op te geven waarop de pagina niet langer verschijnt voor sitebezoeke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3CE9E6F-FC6E-4DF0-954D-5DA443A62A86}">
  <ds:schemaRefs>
    <ds:schemaRef ds:uri="http://schemas.microsoft.com/sharepoint/v3/contenttype/forms"/>
  </ds:schemaRefs>
</ds:datastoreItem>
</file>

<file path=customXml/itemProps2.xml><?xml version="1.0" encoding="utf-8"?>
<ds:datastoreItem xmlns:ds="http://schemas.openxmlformats.org/officeDocument/2006/customXml" ds:itemID="{029D4C7A-B1E7-45C4-8F29-17571EEBB9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B4BD8A9-D94D-4C68-8028-36C7A94F80FB}">
  <ds:schemaRefs>
    <ds:schemaRef ds:uri="http://schemas.microsoft.com/office/2006/metadata/propertie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Profile</Template>
  <TotalTime>44</TotalTime>
  <Words>420</Words>
  <Application>Microsoft Office PowerPoint</Application>
  <PresentationFormat>Diavoorstelling (4:3)</PresentationFormat>
  <Paragraphs>42</Paragraphs>
  <Slides>10</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10</vt:i4>
      </vt:variant>
    </vt:vector>
  </HeadingPairs>
  <TitlesOfParts>
    <vt:vector size="16" baseType="lpstr">
      <vt:lpstr>Arial</vt:lpstr>
      <vt:lpstr>Century Gothic</vt:lpstr>
      <vt:lpstr>Times New Roman</vt:lpstr>
      <vt:lpstr>Verdana</vt:lpstr>
      <vt:lpstr>Wingdings</vt:lpstr>
      <vt:lpstr>Profiel</vt:lpstr>
      <vt:lpstr>Project: Superfietsers</vt:lpstr>
      <vt:lpstr>Superfietsers?</vt:lpstr>
      <vt:lpstr>Het project…</vt:lpstr>
      <vt:lpstr>Hoe gaan we te werk…</vt:lpstr>
      <vt:lpstr>Oefenen!</vt:lpstr>
      <vt:lpstr>Oefenkaart</vt:lpstr>
      <vt:lpstr>Taak van de ouders…</vt:lpstr>
      <vt:lpstr>Intentieverklaring</vt:lpstr>
      <vt:lpstr>Taak van de leerkracht</vt:lpstr>
      <vt:lpstr>Het examen…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Superfietsers</dc:title>
  <dc:creator>Karentje</dc:creator>
  <cp:lastModifiedBy>Eric Van Eynde</cp:lastModifiedBy>
  <cp:revision>8</cp:revision>
  <dcterms:created xsi:type="dcterms:W3CDTF">2007-08-20T07:47:00Z</dcterms:created>
  <dcterms:modified xsi:type="dcterms:W3CDTF">2018-03-30T10:21:32Z</dcterms:modified>
</cp:coreProperties>
</file>